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5160" cy="575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2023-05-31T14:58:17Z</dcterms:modified>
  <cp:revision>23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